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57" r:id="rId4"/>
    <p:sldId id="263" r:id="rId5"/>
    <p:sldId id="265" r:id="rId6"/>
    <p:sldId id="262" r:id="rId7"/>
    <p:sldId id="260" r:id="rId8"/>
    <p:sldId id="258" r:id="rId9"/>
    <p:sldId id="259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C802D-F53D-48F8-9B6B-D71E0E4CBCEA}" type="datetimeFigureOut">
              <a:rPr lang="pl-PL" smtClean="0"/>
              <a:t>2020-03-18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0F4B7-5CBC-41B2-A2D8-61F0A031F3E0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6F5A-EAC5-4DEC-B606-0344F2622BA9}" type="datetime1">
              <a:rPr lang="pl-PL" smtClean="0"/>
              <a:t>2020-03-18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DA879-1CC0-4E5E-8197-C25241B0293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7AE9-5C76-4EC0-834F-050951584226}" type="datetime1">
              <a:rPr lang="pl-PL" smtClean="0"/>
              <a:t>2020-03-18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DA879-1CC0-4E5E-8197-C25241B0293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3177-76AA-4586-BA31-A503C982D7CE}" type="datetime1">
              <a:rPr lang="pl-PL" smtClean="0"/>
              <a:t>2020-03-18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DA879-1CC0-4E5E-8197-C25241B0293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B5E9-5C0F-4F94-9F96-FC0753CFC44E}" type="datetime1">
              <a:rPr lang="pl-PL" smtClean="0"/>
              <a:t>2020-03-18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DA879-1CC0-4E5E-8197-C25241B0293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5A04-1103-48A7-BE11-3AFE55641642}" type="datetime1">
              <a:rPr lang="pl-PL" smtClean="0"/>
              <a:t>2020-03-18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DA879-1CC0-4E5E-8197-C25241B0293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10EF7-B9CC-45FC-B2BA-F7DE0DA1CAFE}" type="datetime1">
              <a:rPr lang="pl-PL" smtClean="0"/>
              <a:t>2020-03-18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DA879-1CC0-4E5E-8197-C25241B0293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FE497-E1AE-4B1E-B197-2730AA86BCB1}" type="datetime1">
              <a:rPr lang="pl-PL" smtClean="0"/>
              <a:t>2020-03-18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DA879-1CC0-4E5E-8197-C25241B0293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361BE-BCC4-43EA-9C63-E6A1671B0860}" type="datetime1">
              <a:rPr lang="pl-PL" smtClean="0"/>
              <a:t>2020-03-18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DA879-1CC0-4E5E-8197-C25241B0293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151C-DE38-4919-9DF2-57F628A5804C}" type="datetime1">
              <a:rPr lang="pl-PL" smtClean="0"/>
              <a:t>2020-03-18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DA879-1CC0-4E5E-8197-C25241B0293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007BD-2452-41B2-8BA6-589F4EC9DA34}" type="datetime1">
              <a:rPr lang="pl-PL" smtClean="0"/>
              <a:t>2020-03-18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DA879-1CC0-4E5E-8197-C25241B0293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516A-78B6-49AA-B527-DE1BFE943B07}" type="datetime1">
              <a:rPr lang="pl-PL" smtClean="0"/>
              <a:t>2020-03-18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DA879-1CC0-4E5E-8197-C25241B0293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0F672-0DDA-4C7A-8523-92F95723BCE3}" type="datetime1">
              <a:rPr lang="pl-PL" smtClean="0"/>
              <a:t>2020-03-18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DA879-1CC0-4E5E-8197-C25241B0293A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Chipset Intel P45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Urządzenia techniki Komputerowej</a:t>
            </a:r>
          </a:p>
          <a:p>
            <a:r>
              <a:rPr lang="pl-PL" b="1" dirty="0" smtClean="0">
                <a:solidFill>
                  <a:schemeClr val="tx1"/>
                </a:solidFill>
              </a:rPr>
              <a:t>Marek Pudełko</a:t>
            </a:r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http://www.pcstats.com/articleimages/200808/biostarTPI45_p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04664"/>
            <a:ext cx="2088232" cy="2146702"/>
          </a:xfrm>
          <a:prstGeom prst="rect">
            <a:avLst/>
          </a:prstGeom>
          <a:noFill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22193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Opis chipsetu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908720"/>
            <a:ext cx="8784976" cy="5544616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P45 </a:t>
            </a:r>
            <a:r>
              <a:rPr lang="pl-PL" i="1" dirty="0" smtClean="0"/>
              <a:t>(</a:t>
            </a:r>
            <a:r>
              <a:rPr lang="pl-PL" i="1" dirty="0" err="1" smtClean="0"/>
              <a:t>EagleLake</a:t>
            </a:r>
            <a:r>
              <a:rPr lang="pl-PL" i="1" dirty="0" smtClean="0"/>
              <a:t>)</a:t>
            </a:r>
            <a:r>
              <a:rPr lang="pl-PL" dirty="0" smtClean="0"/>
              <a:t> to schyłkowa konstrukcja dwuukładowa o tradycyjnej budowie.</a:t>
            </a:r>
          </a:p>
          <a:p>
            <a:r>
              <a:rPr lang="pl-PL" dirty="0" smtClean="0"/>
              <a:t>Wypuszczony w 2008 roku.</a:t>
            </a:r>
          </a:p>
          <a:p>
            <a:r>
              <a:rPr lang="pl-PL" dirty="0" smtClean="0"/>
              <a:t>Wykonany jest w technologii 65nm.</a:t>
            </a:r>
          </a:p>
          <a:p>
            <a:r>
              <a:rPr lang="pl-PL" dirty="0" smtClean="0"/>
              <a:t>Jego TPD wynosi 24 W.</a:t>
            </a:r>
          </a:p>
          <a:p>
            <a:r>
              <a:rPr lang="pl-PL" dirty="0" smtClean="0"/>
              <a:t>Jest to konstrukcja złożona z mostka północnego P45 oraz mostka południowego ICH10.</a:t>
            </a:r>
          </a:p>
          <a:p>
            <a:r>
              <a:rPr lang="pl-PL" dirty="0" smtClean="0"/>
              <a:t>Obsługiwała </a:t>
            </a:r>
            <a:r>
              <a:rPr lang="pl-PL" b="0" dirty="0" smtClean="0"/>
              <a:t>procesory Intela </a:t>
            </a:r>
            <a:r>
              <a:rPr lang="pl-PL" b="0" dirty="0" err="1" smtClean="0"/>
              <a:t>Core</a:t>
            </a:r>
            <a:r>
              <a:rPr lang="pl-PL" b="0" dirty="0" smtClean="0"/>
              <a:t> 2 Duo/</a:t>
            </a:r>
            <a:r>
              <a:rPr lang="pl-PL" b="0" dirty="0" err="1" smtClean="0"/>
              <a:t>Quad</a:t>
            </a:r>
            <a:r>
              <a:rPr lang="pl-PL" b="0" dirty="0" smtClean="0"/>
              <a:t> korzystające z podstawki LGA775.</a:t>
            </a:r>
            <a:endParaRPr lang="pl-PL" dirty="0"/>
          </a:p>
          <a:p>
            <a:r>
              <a:rPr lang="pl-PL" dirty="0" smtClean="0"/>
              <a:t>Chipset oferował dość dobre osiągi, możliwość osiągania wysokiej częstotliwości FSB oraz obsługę magistrali </a:t>
            </a:r>
            <a:r>
              <a:rPr lang="pl-PL" dirty="0" err="1" smtClean="0"/>
              <a:t>PCIe</a:t>
            </a:r>
            <a:r>
              <a:rPr lang="pl-PL" dirty="0" smtClean="0"/>
              <a:t> 2.0. Można ją było podzielić na dwa tak jak szybkie porty w ramach technologii </a:t>
            </a:r>
            <a:r>
              <a:rPr lang="pl-PL" dirty="0" err="1" smtClean="0"/>
              <a:t>CrossFire</a:t>
            </a:r>
            <a:r>
              <a:rPr lang="pl-PL" dirty="0" smtClean="0"/>
              <a:t>.</a:t>
            </a:r>
          </a:p>
          <a:p>
            <a:r>
              <a:rPr lang="pl-PL" dirty="0" smtClean="0"/>
              <a:t>Chipset nie zapewniał dużej wydajności. Była to raczej konstrukcja budżetowa.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DA879-1CC0-4E5E-8197-C25241B0293A}" type="slidenum">
              <a:rPr lang="pl-PL" smtClean="0"/>
              <a:t>2</a:t>
            </a:fld>
            <a:endParaRPr lang="pl-P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3"/>
          <p:cNvSpPr>
            <a:spLocks noChangeArrowheads="1"/>
          </p:cNvSpPr>
          <p:nvPr/>
        </p:nvSpPr>
        <p:spPr bwMode="auto">
          <a:xfrm>
            <a:off x="1695450" y="928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/>
          </a:p>
        </p:txBody>
      </p:sp>
      <p:pic>
        <p:nvPicPr>
          <p:cNvPr id="99333" name="Picture 7" descr="http://twojepc.pl/html/intel_p45/diagra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6845300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Zestaw chipsetów Intel P45 i ICH10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24918-C91B-4BD7-959D-6FCE9E0134FE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49006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Obsługiwane </a:t>
            </a:r>
            <a:r>
              <a:rPr lang="pl-PL" dirty="0" err="1" smtClean="0"/>
              <a:t>procesory-</a:t>
            </a:r>
            <a:r>
              <a:rPr lang="pl-PL" b="0" dirty="0" err="1" smtClean="0"/>
              <a:t>Core</a:t>
            </a:r>
            <a:r>
              <a:rPr lang="pl-PL" b="0" dirty="0" smtClean="0"/>
              <a:t> 2 Duo/</a:t>
            </a:r>
            <a:r>
              <a:rPr lang="pl-PL" b="0" dirty="0" err="1" smtClean="0"/>
              <a:t>Quad</a:t>
            </a:r>
            <a:r>
              <a:rPr lang="pl-PL" b="0" dirty="0" smtClean="0"/>
              <a:t> 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35496" y="620688"/>
            <a:ext cx="9036496" cy="2232248"/>
          </a:xfrm>
        </p:spPr>
        <p:txBody>
          <a:bodyPr>
            <a:normAutofit fontScale="62500" lnSpcReduction="20000"/>
          </a:bodyPr>
          <a:lstStyle/>
          <a:p>
            <a:r>
              <a:rPr lang="pl-PL" b="0" dirty="0" err="1" smtClean="0"/>
              <a:t>Core</a:t>
            </a:r>
            <a:r>
              <a:rPr lang="pl-PL" b="0" dirty="0" smtClean="0"/>
              <a:t> 2 Duo/</a:t>
            </a:r>
            <a:r>
              <a:rPr lang="pl-PL" b="0" dirty="0" err="1" smtClean="0"/>
              <a:t>Quad</a:t>
            </a:r>
            <a:r>
              <a:rPr lang="pl-PL" b="0" dirty="0" smtClean="0"/>
              <a:t> to ósma generacja mikroprocesorów firmy Intel w architekturze 64-bit x86-64. Wykorzystana jest </a:t>
            </a:r>
            <a:r>
              <a:rPr lang="pl-PL" b="0" dirty="0" err="1" smtClean="0"/>
              <a:t>mikroarchitektura</a:t>
            </a:r>
            <a:r>
              <a:rPr lang="pl-PL" b="0" dirty="0" smtClean="0"/>
              <a:t> Intel </a:t>
            </a:r>
            <a:r>
              <a:rPr lang="pl-PL" b="0" dirty="0" err="1" smtClean="0"/>
              <a:t>Core</a:t>
            </a:r>
            <a:r>
              <a:rPr lang="pl-PL" b="0" dirty="0" smtClean="0"/>
              <a:t>.</a:t>
            </a:r>
          </a:p>
          <a:p>
            <a:r>
              <a:rPr lang="pl-PL" b="0" dirty="0" smtClean="0"/>
              <a:t>W procesorach zwiększono ilość pamięci podręcznej (</a:t>
            </a:r>
            <a:r>
              <a:rPr lang="pl-PL" b="0" dirty="0" err="1" smtClean="0"/>
              <a:t>cache</a:t>
            </a:r>
            <a:r>
              <a:rPr lang="pl-PL" b="0" dirty="0" smtClean="0"/>
              <a:t>) oraz liczbę rdzeni. Procesory z serii </a:t>
            </a:r>
            <a:r>
              <a:rPr lang="pl-PL" b="0" dirty="0" err="1" smtClean="0"/>
              <a:t>Core</a:t>
            </a:r>
            <a:r>
              <a:rPr lang="pl-PL" b="0" dirty="0" smtClean="0"/>
              <a:t> 2 charakteryzują się zdecydowanie mniejszym zużyciem prądu niż procesory Pentium i wydzielają mniej ciepła.</a:t>
            </a:r>
          </a:p>
          <a:p>
            <a:r>
              <a:rPr lang="pl-PL" b="0" dirty="0" smtClean="0"/>
              <a:t>Zastosowano wspólną pamięć </a:t>
            </a:r>
            <a:r>
              <a:rPr lang="pl-PL" b="0" dirty="0" err="1" smtClean="0"/>
              <a:t>cache</a:t>
            </a:r>
            <a:r>
              <a:rPr lang="pl-PL" b="0" dirty="0" smtClean="0"/>
              <a:t> dla obu rdzeni procesora. Dzięki temu uniknięto konieczności uzgadniania zgodności pamięci podręcznych L2 (</a:t>
            </a:r>
            <a:r>
              <a:rPr lang="pl-PL" b="0" dirty="0" err="1" smtClean="0"/>
              <a:t>cache</a:t>
            </a:r>
            <a:r>
              <a:rPr lang="pl-PL" b="0" dirty="0" smtClean="0"/>
              <a:t>) w obu rdzeniach.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DA879-1CC0-4E5E-8197-C25241B0293A}" type="slidenum">
              <a:rPr lang="pl-PL" smtClean="0"/>
              <a:t>4</a:t>
            </a:fld>
            <a:endParaRPr lang="pl-PL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553378"/>
            <a:ext cx="3945850" cy="415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Użyty </a:t>
            </a:r>
            <a:r>
              <a:rPr lang="pl-PL" dirty="0" err="1" smtClean="0"/>
              <a:t>socket</a:t>
            </a:r>
            <a:r>
              <a:rPr lang="pl-PL" dirty="0" smtClean="0"/>
              <a:t> </a:t>
            </a:r>
            <a:r>
              <a:rPr lang="pl-PL" b="0" dirty="0" smtClean="0"/>
              <a:t>LGA775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3419872" y="764704"/>
            <a:ext cx="5616624" cy="2088232"/>
          </a:xfrm>
        </p:spPr>
        <p:txBody>
          <a:bodyPr>
            <a:normAutofit fontScale="70000" lnSpcReduction="20000"/>
          </a:bodyPr>
          <a:lstStyle/>
          <a:p>
            <a:r>
              <a:rPr lang="pl-PL" b="0" dirty="0" err="1" smtClean="0"/>
              <a:t>Socket</a:t>
            </a:r>
            <a:r>
              <a:rPr lang="pl-PL" b="0" dirty="0" smtClean="0"/>
              <a:t> jest podstawką typu LGA (z ang. Land </a:t>
            </a:r>
            <a:r>
              <a:rPr lang="pl-PL" b="0" dirty="0" err="1" smtClean="0"/>
              <a:t>Grid</a:t>
            </a:r>
            <a:r>
              <a:rPr lang="pl-PL" b="0" dirty="0" smtClean="0"/>
              <a:t> </a:t>
            </a:r>
            <a:r>
              <a:rPr lang="pl-PL" b="0" dirty="0" err="1" smtClean="0"/>
              <a:t>Array</a:t>
            </a:r>
            <a:r>
              <a:rPr lang="pl-PL" b="0" dirty="0" smtClean="0"/>
              <a:t>),</a:t>
            </a:r>
          </a:p>
          <a:p>
            <a:r>
              <a:rPr lang="pl-PL" b="0" dirty="0" smtClean="0"/>
              <a:t>Obudowa procesora nie posiada nóżek, tylko złocone pola dotykowe na spodniej stronie, zaś w podstawce znajdują się sprężyste blaszki dotykające tych pól.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DA879-1CC0-4E5E-8197-C25241B0293A}" type="slidenum">
              <a:rPr lang="pl-PL" smtClean="0"/>
              <a:t>5</a:t>
            </a:fld>
            <a:endParaRPr lang="pl-PL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3193272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708920"/>
            <a:ext cx="3744416" cy="385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49006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Właściwości chipsetów Intel P45 i </a:t>
            </a:r>
            <a:r>
              <a:rPr lang="pl-PL" dirty="0" smtClean="0"/>
              <a:t>ICH10</a:t>
            </a: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107504" y="631462"/>
          <a:ext cx="8352928" cy="60801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79610"/>
                <a:gridCol w="4573318"/>
              </a:tblGrid>
              <a:tr h="239049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/>
                        <a:t>Parametr</a:t>
                      </a:r>
                      <a:endParaRPr lang="pl-PL" sz="1800" b="1" dirty="0"/>
                    </a:p>
                  </a:txBody>
                  <a:tcPr marL="7325" marR="7325" marT="7325" marB="73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/>
                        <a:t>Wartość</a:t>
                      </a:r>
                      <a:endParaRPr lang="pl-PL" sz="1800" b="1" dirty="0"/>
                    </a:p>
                  </a:txBody>
                  <a:tcPr marL="7325" marR="7325" marT="7325" marB="7325" anchor="ctr"/>
                </a:tc>
              </a:tr>
              <a:tr h="252144">
                <a:tc>
                  <a:txBody>
                    <a:bodyPr/>
                    <a:lstStyle/>
                    <a:p>
                      <a:r>
                        <a:rPr lang="pl-PL" sz="1400" b="0" dirty="0" smtClean="0"/>
                        <a:t>CPU</a:t>
                      </a:r>
                      <a:endParaRPr lang="pl-PL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/>
                        <a:t>LGA775 </a:t>
                      </a:r>
                      <a:r>
                        <a:rPr lang="pl-PL" sz="1400" b="0" dirty="0" err="1" smtClean="0"/>
                        <a:t>Core</a:t>
                      </a:r>
                      <a:r>
                        <a:rPr lang="pl-PL" sz="1400" b="0" dirty="0" smtClean="0"/>
                        <a:t> 2 Duo/</a:t>
                      </a:r>
                      <a:r>
                        <a:rPr lang="pl-PL" sz="1400" b="0" dirty="0" err="1" smtClean="0"/>
                        <a:t>Quad</a:t>
                      </a:r>
                      <a:endParaRPr lang="pl-PL" sz="1400" b="0" dirty="0" smtClean="0"/>
                    </a:p>
                  </a:txBody>
                  <a:tcPr/>
                </a:tc>
              </a:tr>
              <a:tr h="2521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err="1" smtClean="0"/>
                        <a:t>Socket</a:t>
                      </a:r>
                      <a:endParaRPr lang="pl-PL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="0" dirty="0" smtClean="0"/>
                        <a:t>LGA775</a:t>
                      </a:r>
                      <a:endParaRPr lang="pl-PL" sz="1400" dirty="0"/>
                    </a:p>
                  </a:txBody>
                  <a:tcPr/>
                </a:tc>
              </a:tr>
              <a:tr h="2521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Front </a:t>
                      </a:r>
                      <a:r>
                        <a:rPr lang="pl-PL" sz="1400" dirty="0" err="1" smtClean="0"/>
                        <a:t>Side</a:t>
                      </a:r>
                      <a:r>
                        <a:rPr lang="pl-PL" sz="1400" dirty="0" smtClean="0"/>
                        <a:t> Bus (FSB)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800/1066/1333MHz</a:t>
                      </a:r>
                    </a:p>
                  </a:txBody>
                  <a:tcPr/>
                </a:tc>
              </a:tr>
              <a:tr h="2521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Intel Fast </a:t>
                      </a:r>
                      <a:r>
                        <a:rPr lang="pl-PL" sz="1400" dirty="0" err="1" smtClean="0"/>
                        <a:t>Memory</a:t>
                      </a:r>
                      <a:r>
                        <a:rPr lang="pl-PL" sz="1400" dirty="0" smtClean="0"/>
                        <a:t> 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Tak</a:t>
                      </a:r>
                      <a:endParaRPr lang="pl-PL" sz="1400" dirty="0"/>
                    </a:p>
                  </a:txBody>
                  <a:tcPr/>
                </a:tc>
              </a:tr>
              <a:tr h="252144">
                <a:tc>
                  <a:txBody>
                    <a:bodyPr/>
                    <a:lstStyle/>
                    <a:p>
                      <a:r>
                        <a:rPr lang="pl-PL" sz="1400" smtClean="0"/>
                        <a:t>Wsparcie dla wielokanałowości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Dual Channel</a:t>
                      </a:r>
                      <a:endParaRPr lang="pl-PL" sz="1400" dirty="0"/>
                    </a:p>
                  </a:txBody>
                  <a:tcPr/>
                </a:tc>
              </a:tr>
              <a:tr h="252144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Pamięć RAM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DDR2 667/800/1066</a:t>
                      </a:r>
                      <a:r>
                        <a:rPr lang="pl-PL" sz="1400" baseline="0" dirty="0" smtClean="0"/>
                        <a:t> </a:t>
                      </a:r>
                      <a:r>
                        <a:rPr lang="pl-PL" sz="1400" baseline="0" dirty="0" err="1" smtClean="0"/>
                        <a:t>MHz</a:t>
                      </a:r>
                      <a:endParaRPr lang="pl-PL" sz="1400" dirty="0"/>
                    </a:p>
                  </a:txBody>
                  <a:tcPr/>
                </a:tc>
              </a:tr>
              <a:tr h="252144">
                <a:tc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DDR3 667/800/1066/1333(nieoficjalnie) </a:t>
                      </a:r>
                      <a:r>
                        <a:rPr lang="pl-PL" sz="1400" dirty="0" err="1" smtClean="0"/>
                        <a:t>MHz</a:t>
                      </a:r>
                      <a:endParaRPr lang="pl-PL" sz="1400" dirty="0"/>
                    </a:p>
                  </a:txBody>
                  <a:tcPr/>
                </a:tc>
              </a:tr>
              <a:tr h="252144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Maksymalna wielkość pamięci</a:t>
                      </a:r>
                      <a:r>
                        <a:rPr lang="pl-PL" sz="1400" baseline="0" dirty="0" smtClean="0"/>
                        <a:t> RAM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8GB</a:t>
                      </a:r>
                    </a:p>
                  </a:txBody>
                  <a:tcPr marL="7325" marR="7325" marT="7325" marB="7325" anchor="ctr"/>
                </a:tc>
              </a:tr>
              <a:tr h="252144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Zintegrowana karta</a:t>
                      </a:r>
                      <a:r>
                        <a:rPr lang="pl-PL" sz="1400" baseline="0" dirty="0" smtClean="0"/>
                        <a:t> graficzna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Nie</a:t>
                      </a:r>
                      <a:endParaRPr lang="pl-PL" sz="1400" dirty="0"/>
                    </a:p>
                  </a:txBody>
                  <a:tcPr marL="7325" marR="7325" marT="7325" marB="7325" anchor="ctr"/>
                </a:tc>
              </a:tr>
              <a:tr h="252144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Złącza PCI Express x16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PCI Express 2.0</a:t>
                      </a:r>
                      <a:r>
                        <a:rPr lang="pl-PL" sz="1400" dirty="0" smtClean="0"/>
                        <a:t>:</a:t>
                      </a:r>
                      <a:r>
                        <a:rPr lang="en-US" sz="1400" dirty="0" smtClean="0"/>
                        <a:t> 1</a:t>
                      </a:r>
                      <a:r>
                        <a:rPr lang="pl-PL" sz="1400" dirty="0" smtClean="0"/>
                        <a:t> gniazdo </a:t>
                      </a:r>
                      <a:r>
                        <a:rPr lang="en-US" sz="1400" dirty="0" smtClean="0"/>
                        <a:t>x16</a:t>
                      </a:r>
                      <a:r>
                        <a:rPr lang="pl-PL" sz="1400" baseline="0" dirty="0" smtClean="0"/>
                        <a:t> lub</a:t>
                      </a:r>
                      <a:r>
                        <a:rPr lang="en-US" sz="1400" dirty="0" smtClean="0"/>
                        <a:t> 2</a:t>
                      </a:r>
                      <a:r>
                        <a:rPr lang="pl-PL" sz="1400" dirty="0" smtClean="0"/>
                        <a:t> gniazda </a:t>
                      </a:r>
                      <a:r>
                        <a:rPr lang="en-US" sz="1400" dirty="0" smtClean="0"/>
                        <a:t>x8</a:t>
                      </a:r>
                    </a:p>
                  </a:txBody>
                  <a:tcPr marL="7325" marR="7325" marT="7325" marB="7325" anchor="ctr"/>
                </a:tc>
              </a:tr>
              <a:tr h="2521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Złącza PCI Express 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6 gniazd</a:t>
                      </a:r>
                      <a:endParaRPr lang="pl-PL" sz="1400" dirty="0"/>
                    </a:p>
                  </a:txBody>
                  <a:tcPr marL="7325" marR="7325" marT="7325" marB="7325" anchor="ctr"/>
                </a:tc>
              </a:tr>
              <a:tr h="2521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Intel </a:t>
                      </a:r>
                      <a:r>
                        <a:rPr lang="pl-PL" sz="1400" dirty="0" err="1" smtClean="0"/>
                        <a:t>Matrix</a:t>
                      </a:r>
                      <a:r>
                        <a:rPr lang="pl-PL" sz="1400" dirty="0" smtClean="0"/>
                        <a:t> </a:t>
                      </a:r>
                      <a:r>
                        <a:rPr lang="pl-PL" sz="1400" dirty="0" err="1" smtClean="0"/>
                        <a:t>Storage</a:t>
                      </a:r>
                      <a:r>
                        <a:rPr lang="pl-PL" sz="1400" dirty="0" smtClean="0"/>
                        <a:t> Technology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/>
                        <a:t>RAID</a:t>
                      </a:r>
                      <a:r>
                        <a:rPr lang="pl-PL" sz="1400" dirty="0" smtClean="0"/>
                        <a:t> 0,1,5,10</a:t>
                      </a:r>
                    </a:p>
                  </a:txBody>
                  <a:tcPr marL="7325" marR="7325" marT="7325" marB="7325" anchor="ctr"/>
                </a:tc>
              </a:tr>
              <a:tr h="2521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Złącza</a:t>
                      </a:r>
                      <a:r>
                        <a:rPr lang="pl-PL" sz="1400" baseline="0" dirty="0" smtClean="0"/>
                        <a:t> twardych dysków </a:t>
                      </a:r>
                      <a:r>
                        <a:rPr lang="pl-PL" sz="1400" dirty="0" smtClean="0"/>
                        <a:t>SATA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6 złączy SATA2 (3Gb/s)</a:t>
                      </a:r>
                      <a:endParaRPr lang="pl-PL" sz="1400" dirty="0"/>
                    </a:p>
                  </a:txBody>
                  <a:tcPr marL="7325" marR="7325" marT="7325" marB="7325" anchor="ctr"/>
                </a:tc>
              </a:tr>
              <a:tr h="2521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Porty USB 2.0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12</a:t>
                      </a:r>
                    </a:p>
                  </a:txBody>
                  <a:tcPr marL="7325" marR="7325" marT="7325" marB="7325" anchor="ctr"/>
                </a:tc>
              </a:tr>
              <a:tr h="2521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PCI </a:t>
                      </a:r>
                      <a:r>
                        <a:rPr lang="pl-PL" sz="1400" dirty="0" err="1" smtClean="0"/>
                        <a:t>Masters</a:t>
                      </a:r>
                      <a:endParaRPr lang="pl-PL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4</a:t>
                      </a:r>
                    </a:p>
                  </a:txBody>
                  <a:tcPr marL="7325" marR="7325" marT="7325" marB="7325" anchor="ctr"/>
                </a:tc>
              </a:tr>
              <a:tr h="2521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Audio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High </a:t>
                      </a:r>
                      <a:r>
                        <a:rPr lang="pl-PL" sz="1400" dirty="0" err="1" smtClean="0"/>
                        <a:t>Definition</a:t>
                      </a:r>
                      <a:r>
                        <a:rPr lang="pl-PL" sz="1400" dirty="0" smtClean="0"/>
                        <a:t> Audio (dźwięk 7.1)</a:t>
                      </a:r>
                    </a:p>
                  </a:txBody>
                  <a:tcPr marL="7325" marR="7325" marT="7325" marB="7325" anchor="ctr"/>
                </a:tc>
              </a:tr>
              <a:tr h="2521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Mostek południowy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ICH10</a:t>
                      </a:r>
                    </a:p>
                  </a:txBody>
                  <a:tcPr marL="7325" marR="7325" marT="7325" marB="7325" anchor="ctr"/>
                </a:tc>
              </a:tr>
              <a:tr h="2521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Połączenia między mostkami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DMI 2 GB/s</a:t>
                      </a:r>
                    </a:p>
                  </a:txBody>
                  <a:tcPr marL="7325" marR="7325" marT="7325" marB="7325" anchor="ctr"/>
                </a:tc>
              </a:tr>
              <a:tr h="2521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Karta sieciowa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Zintegrowana 1 </a:t>
                      </a:r>
                      <a:r>
                        <a:rPr lang="pl-PL" sz="1400" dirty="0" err="1" smtClean="0"/>
                        <a:t>Gb</a:t>
                      </a:r>
                      <a:r>
                        <a:rPr lang="pl-PL" sz="1400" dirty="0" smtClean="0"/>
                        <a:t>/s</a:t>
                      </a:r>
                    </a:p>
                  </a:txBody>
                  <a:tcPr marL="7325" marR="7325" marT="7325" marB="7325" anchor="ctr"/>
                </a:tc>
              </a:tr>
            </a:tbl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DA879-1CC0-4E5E-8197-C25241B0293A}" type="slidenum">
              <a:rPr lang="pl-PL" smtClean="0"/>
              <a:t>6</a:t>
            </a:fld>
            <a:endParaRPr lang="pl-P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Chipset Intel P45</a:t>
            </a:r>
            <a:endParaRPr lang="pl-PL" dirty="0"/>
          </a:p>
        </p:txBody>
      </p:sp>
      <p:pic>
        <p:nvPicPr>
          <p:cNvPr id="1026" name="Picture 2" descr="http://www.pcstats.com/articleimages/200808/biostarTPI45_p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80727"/>
            <a:ext cx="5544616" cy="5699865"/>
          </a:xfrm>
          <a:prstGeom prst="rect">
            <a:avLst/>
          </a:prstGeom>
          <a:noFill/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DA879-1CC0-4E5E-8197-C25241B0293A}" type="slidenum">
              <a:rPr lang="pl-PL" smtClean="0"/>
              <a:t>7</a:t>
            </a:fld>
            <a:endParaRPr lang="pl-P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C:\Documents and Settings\alex\Moje dokumenty\Pobieranie\p5q_P45_mob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8058150" cy="578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Przykładowa płyta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E366A-A95E-43B5-A119-FDDF8637B95A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ytuł 2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706437"/>
          </a:xfrm>
        </p:spPr>
        <p:txBody>
          <a:bodyPr>
            <a:normAutofit fontScale="90000"/>
          </a:bodyPr>
          <a:lstStyle/>
          <a:p>
            <a:r>
              <a:rPr lang="pl-PL" smtClean="0"/>
              <a:t>Chipset P45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179388" y="908050"/>
            <a:ext cx="8713787" cy="5761038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pl-PL" dirty="0"/>
              <a:t>P45 </a:t>
            </a:r>
            <a:r>
              <a:rPr lang="pl-PL" dirty="0" smtClean="0"/>
              <a:t>posiadał </a:t>
            </a:r>
            <a:r>
              <a:rPr lang="pl-PL" dirty="0"/>
              <a:t>szynę PCI Express 2.0 o </a:t>
            </a:r>
            <a:r>
              <a:rPr lang="pl-PL" dirty="0" smtClean="0"/>
              <a:t>podwojonej przepustowości</a:t>
            </a:r>
            <a:r>
              <a:rPr lang="pl-PL" dirty="0"/>
              <a:t>, plus kilka innych ulepszeniach względem specyfikacji </a:t>
            </a:r>
            <a:r>
              <a:rPr lang="pl-PL" dirty="0" err="1"/>
              <a:t>PCIe</a:t>
            </a:r>
            <a:r>
              <a:rPr lang="pl-PL" dirty="0"/>
              <a:t> </a:t>
            </a:r>
            <a:r>
              <a:rPr lang="pl-PL" dirty="0" smtClean="0"/>
              <a:t>1.1.</a:t>
            </a:r>
          </a:p>
          <a:p>
            <a:pPr lvl="1">
              <a:defRPr/>
            </a:pPr>
            <a:r>
              <a:rPr lang="pl-PL" dirty="0" smtClean="0"/>
              <a:t>P45 potrafił </a:t>
            </a:r>
            <a:r>
              <a:rPr lang="pl-PL" dirty="0"/>
              <a:t>dzielić sygnał z tej szyny na dwa równoległe kanały</a:t>
            </a:r>
            <a:r>
              <a:rPr lang="pl-PL" dirty="0" smtClean="0"/>
              <a:t>.</a:t>
            </a:r>
          </a:p>
          <a:p>
            <a:pPr lvl="1">
              <a:defRPr/>
            </a:pPr>
            <a:r>
              <a:rPr lang="pl-PL" dirty="0" smtClean="0"/>
              <a:t>Umożliwił oficjalne </a:t>
            </a:r>
            <a:r>
              <a:rPr lang="pl-PL" dirty="0"/>
              <a:t>wsparcie dla </a:t>
            </a:r>
            <a:r>
              <a:rPr lang="pl-PL" dirty="0" err="1"/>
              <a:t>CrossFire</a:t>
            </a:r>
            <a:r>
              <a:rPr lang="pl-PL" dirty="0"/>
              <a:t> w trybie </a:t>
            </a:r>
            <a:r>
              <a:rPr lang="pl-PL" b="1" dirty="0" smtClean="0"/>
              <a:t>PCIe2.0</a:t>
            </a:r>
            <a:r>
              <a:rPr lang="pl-PL" dirty="0" smtClean="0"/>
              <a:t> 2x8. </a:t>
            </a:r>
          </a:p>
          <a:p>
            <a:pPr lvl="1">
              <a:defRPr/>
            </a:pPr>
            <a:r>
              <a:rPr lang="pl-PL" dirty="0" smtClean="0"/>
              <a:t>Przy </a:t>
            </a:r>
            <a:r>
              <a:rPr lang="pl-PL" dirty="0"/>
              <a:t>możliwości podziału głównej linii, można na bazie P45 tworzyć płyty z trzema slotami graficznymi. </a:t>
            </a:r>
          </a:p>
          <a:p>
            <a:pPr>
              <a:defRPr/>
            </a:pPr>
            <a:r>
              <a:rPr lang="pl-PL" dirty="0" smtClean="0"/>
              <a:t>Kontroler </a:t>
            </a:r>
            <a:r>
              <a:rPr lang="pl-PL" dirty="0"/>
              <a:t>pamięci </a:t>
            </a:r>
            <a:r>
              <a:rPr lang="pl-PL" dirty="0" smtClean="0"/>
              <a:t>mógł </a:t>
            </a:r>
            <a:r>
              <a:rPr lang="pl-PL" dirty="0"/>
              <a:t>obsłużyć </a:t>
            </a:r>
            <a:r>
              <a:rPr lang="pl-PL" dirty="0" smtClean="0"/>
              <a:t>pamięci </a:t>
            </a:r>
            <a:r>
              <a:rPr lang="pl-PL" dirty="0"/>
              <a:t>DDR2 jak i DDR3. </a:t>
            </a:r>
            <a:endParaRPr lang="pl-PL" dirty="0" smtClean="0"/>
          </a:p>
          <a:p>
            <a:pPr lvl="1">
              <a:defRPr/>
            </a:pPr>
            <a:r>
              <a:rPr lang="pl-PL" dirty="0" smtClean="0"/>
              <a:t>Wsparcie </a:t>
            </a:r>
            <a:r>
              <a:rPr lang="pl-PL" dirty="0"/>
              <a:t>dla modułów DDR2 PC2-6400 i DDR3 PC3-8500, ale o pojemności do 16GB.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l-PL" dirty="0" smtClean="0"/>
              <a:t>Oficjalnie </a:t>
            </a:r>
            <a:r>
              <a:rPr lang="pl-PL" dirty="0" smtClean="0"/>
              <a:t>P45 obsługuje tylko procesory z FSB 200/266 i 333MHz, </a:t>
            </a:r>
            <a:r>
              <a:rPr lang="pl-PL" dirty="0" smtClean="0"/>
              <a:t>ale chip </a:t>
            </a:r>
            <a:r>
              <a:rPr lang="pl-PL" dirty="0" smtClean="0"/>
              <a:t>zawiera zestaw odpowiednich mnożników </a:t>
            </a:r>
            <a:r>
              <a:rPr lang="pl-PL" i="1" dirty="0" smtClean="0"/>
              <a:t>strap</a:t>
            </a:r>
            <a:r>
              <a:rPr lang="pl-PL" dirty="0" smtClean="0"/>
              <a:t>, umożliwiających obsługę FSB 400MHz.</a:t>
            </a:r>
          </a:p>
          <a:p>
            <a:pPr>
              <a:defRPr/>
            </a:pPr>
            <a:r>
              <a:rPr lang="pl-PL" dirty="0" smtClean="0"/>
              <a:t>Problemem była obsługa nowo wprowadzanych </a:t>
            </a:r>
            <a:r>
              <a:rPr lang="pl-PL" dirty="0" smtClean="0"/>
              <a:t>pamięci </a:t>
            </a:r>
            <a:r>
              <a:rPr lang="pl-PL" dirty="0" smtClean="0"/>
              <a:t>DDR3. </a:t>
            </a:r>
            <a:r>
              <a:rPr lang="pl-PL" dirty="0" smtClean="0"/>
              <a:t>Według </a:t>
            </a:r>
            <a:r>
              <a:rPr lang="pl-PL" dirty="0" smtClean="0"/>
              <a:t>Intela działać </a:t>
            </a:r>
            <a:r>
              <a:rPr lang="pl-PL" dirty="0" smtClean="0"/>
              <a:t>mogły pracować </a:t>
            </a:r>
            <a:r>
              <a:rPr lang="pl-PL" dirty="0" smtClean="0"/>
              <a:t>tylko asynchronicznie z zegarem </a:t>
            </a:r>
            <a:r>
              <a:rPr lang="pl-PL" dirty="0" smtClean="0"/>
              <a:t>1066MHz </a:t>
            </a:r>
            <a:r>
              <a:rPr lang="pl-PL" dirty="0" smtClean="0"/>
              <a:t>pomimo tego, że </a:t>
            </a:r>
            <a:r>
              <a:rPr lang="pl-PL" dirty="0" smtClean="0"/>
              <a:t>oficjalnie obsługiwane jest FSB </a:t>
            </a:r>
            <a:r>
              <a:rPr lang="pl-PL" dirty="0" smtClean="0"/>
              <a:t>333MHz.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l-PL" dirty="0" smtClean="0"/>
              <a:t>W zestawie umieszczono </a:t>
            </a:r>
            <a:r>
              <a:rPr lang="pl-PL" dirty="0" smtClean="0"/>
              <a:t>nowy mostek południowy ICH10</a:t>
            </a:r>
            <a:r>
              <a:rPr lang="pl-PL" dirty="0" smtClean="0"/>
              <a:t>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pl-PL" dirty="0" smtClean="0"/>
              <a:t>Układ </a:t>
            </a:r>
            <a:r>
              <a:rPr lang="pl-PL" dirty="0" smtClean="0"/>
              <a:t>ma możliwość obsługi historycznych portów PCI, LPT i </a:t>
            </a:r>
            <a:r>
              <a:rPr lang="pl-PL" dirty="0" smtClean="0"/>
              <a:t>PS/2.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pl-PL" dirty="0" smtClean="0"/>
              <a:t>Szyna </a:t>
            </a:r>
            <a:r>
              <a:rPr lang="pl-PL" dirty="0" smtClean="0"/>
              <a:t>PCI Express nie przeszła zmian i nadal dalej jest zgodna tylko ze starszą specyfikacją</a:t>
            </a:r>
            <a:r>
              <a:rPr lang="pl-PL" dirty="0" smtClean="0"/>
              <a:t>.</a:t>
            </a:r>
          </a:p>
          <a:p>
            <a:pPr>
              <a:buFont typeface="Arial" pitchFamily="34" charset="0"/>
              <a:buChar char="•"/>
              <a:defRPr/>
            </a:pPr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E928B-C536-48F8-98A6-96411FD66B98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537</Words>
  <Application>Microsoft Office PowerPoint</Application>
  <PresentationFormat>Pokaz na ekranie (4:3)</PresentationFormat>
  <Paragraphs>82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Chipset Intel P45</vt:lpstr>
      <vt:lpstr>Opis chipsetu</vt:lpstr>
      <vt:lpstr>Zestaw chipsetów Intel P45 i ICH10</vt:lpstr>
      <vt:lpstr>Obsługiwane procesory-Core 2 Duo/Quad </vt:lpstr>
      <vt:lpstr>Użyty socket LGA775</vt:lpstr>
      <vt:lpstr>Właściwości chipsetów Intel P45 i ICH10</vt:lpstr>
      <vt:lpstr>Chipset Intel P45</vt:lpstr>
      <vt:lpstr>Przykładowa płyta</vt:lpstr>
      <vt:lpstr>Chipset P45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Chipset Intel P45</dc:title>
  <dc:creator>Black v8.2</dc:creator>
  <cp:lastModifiedBy>Black v8.2</cp:lastModifiedBy>
  <cp:revision>199</cp:revision>
  <dcterms:created xsi:type="dcterms:W3CDTF">2020-03-18T18:19:47Z</dcterms:created>
  <dcterms:modified xsi:type="dcterms:W3CDTF">2020-03-18T19:20:51Z</dcterms:modified>
</cp:coreProperties>
</file>